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4" r:id="rId9"/>
    <p:sldId id="266" r:id="rId10"/>
    <p:sldId id="267" r:id="rId11"/>
    <p:sldId id="273" r:id="rId12"/>
    <p:sldId id="272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810" y="1905000"/>
            <a:ext cx="9146382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810" y="5105400"/>
            <a:ext cx="9146381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565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9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7046" y="3472590"/>
            <a:ext cx="6492240" cy="64025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4311" y="274640"/>
            <a:ext cx="1371957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171" y="277814"/>
            <a:ext cx="9146383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7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0" y="1905000"/>
            <a:ext cx="9146382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5102526"/>
            <a:ext cx="9146381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905000"/>
            <a:ext cx="4420750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42" y="1905000"/>
            <a:ext cx="442074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810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1488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1488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3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1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1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8990" y="1630822"/>
            <a:ext cx="6292667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1249" y="1905000"/>
            <a:ext cx="5670757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809" y="3429000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877" y="1630822"/>
            <a:ext cx="6292667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6293" y="1884311"/>
            <a:ext cx="5670757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8018" y="3411748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1" y="1905000"/>
            <a:ext cx="9146382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7716" y="6400801"/>
            <a:ext cx="1244183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810" y="6400801"/>
            <a:ext cx="6326246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5893" y="6400801"/>
            <a:ext cx="1143300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764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1454" y="1905000"/>
            <a:ext cx="9750030" cy="2667000"/>
          </a:xfrm>
        </p:spPr>
        <p:txBody>
          <a:bodyPr/>
          <a:lstStyle/>
          <a:p>
            <a:r>
              <a:rPr lang="en-US" dirty="0" smtClean="0"/>
              <a:t>Chapter 1 – Girls’ Bodies Girls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</a:t>
            </a:r>
            <a:r>
              <a:rPr lang="en-US" dirty="0"/>
              <a:t>3</a:t>
            </a:r>
            <a:r>
              <a:rPr lang="en-US" dirty="0" smtClean="0"/>
              <a:t> – A Woman’s Body (In Between)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09" y="1653066"/>
            <a:ext cx="4693353" cy="451913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Worksheet Page 8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Label each part and discuss the function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Vulva – a private area that includes the opening to the urethra, vagina, and anus.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Urethra (opening) – the place where urine or “pee” comes out.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Vagina (opening) – where the blood comes out during menstruation (period).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A</a:t>
            </a:r>
            <a:r>
              <a:rPr lang="en-US" dirty="0" smtClean="0"/>
              <a:t>nus – the place where feces “poop” comes out.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046" y="1653066"/>
            <a:ext cx="3857591" cy="4992176"/>
          </a:xfrm>
        </p:spPr>
      </p:pic>
    </p:spTree>
    <p:extLst>
      <p:ext uri="{BB962C8B-B14F-4D97-AF65-F5344CB8AC3E}">
        <p14:creationId xmlns:p14="http://schemas.microsoft.com/office/powerpoint/2010/main" val="12515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</a:t>
            </a:r>
            <a:r>
              <a:rPr lang="en-US" dirty="0"/>
              <a:t>3</a:t>
            </a:r>
            <a:r>
              <a:rPr lang="en-US" dirty="0" smtClean="0"/>
              <a:t> – A Woman’s Body (In Between)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09" y="1653066"/>
            <a:ext cx="4693353" cy="451913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Worksheet Page 9</a:t>
            </a:r>
            <a:endParaRPr lang="en-US" sz="28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8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 smtClean="0"/>
              <a:t>Review the procedures for changing your sanitary pad.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046" y="1653066"/>
            <a:ext cx="3857590" cy="4992176"/>
          </a:xfrm>
        </p:spPr>
      </p:pic>
    </p:spTree>
    <p:extLst>
      <p:ext uri="{BB962C8B-B14F-4D97-AF65-F5344CB8AC3E}">
        <p14:creationId xmlns:p14="http://schemas.microsoft.com/office/powerpoint/2010/main" val="82586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4 – A Woman’s Body (Inside)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09" y="1653066"/>
            <a:ext cx="4693353" cy="451913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Worksheet Page 10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Label each part and discuss the function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Ovary – the place where the tiny eggs are stored.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Egg – a special cell used in making a baby.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Tube – carries an egg to the uterus each month.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Uterus – the place where a baby grows during pregnancy.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Lining – blood and soft tissue that builds up in the uterus to prepare for pregnancy.  Lining is shed during menstruation.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Vagina – the tube between the uterus and vulva.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046" y="1653066"/>
            <a:ext cx="3857591" cy="4992177"/>
          </a:xfrm>
        </p:spPr>
      </p:pic>
      <p:sp>
        <p:nvSpPr>
          <p:cNvPr id="4" name="TextBox 3"/>
          <p:cNvSpPr txBox="1"/>
          <p:nvPr/>
        </p:nvSpPr>
        <p:spPr>
          <a:xfrm>
            <a:off x="9319846" y="3464170"/>
            <a:ext cx="65594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ovary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68961" y="3220916"/>
            <a:ext cx="50526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egg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67394" y="2949538"/>
            <a:ext cx="57419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tube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17069" y="3104026"/>
            <a:ext cx="7216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uterus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20813" y="3598701"/>
            <a:ext cx="65594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lining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78362" y="4270299"/>
            <a:ext cx="74732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vagina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15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 – Where Do Babies Come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 smtClean="0"/>
              <a:t>Discussion Questions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is sexual intercourse?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Is sexual intercourse very private?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should we know about having sex?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is pregnancy?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does pregnancy have to do with sex?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Who can make you have sex?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When should two people have sex?</a:t>
            </a:r>
          </a:p>
        </p:txBody>
      </p:sp>
    </p:spTree>
    <p:extLst>
      <p:ext uri="{BB962C8B-B14F-4D97-AF65-F5344CB8AC3E}">
        <p14:creationId xmlns:p14="http://schemas.microsoft.com/office/powerpoint/2010/main" val="151725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 – Defining Sex and Feelings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811" y="1565031"/>
            <a:ext cx="9146382" cy="5011615"/>
          </a:xfrm>
        </p:spPr>
        <p:txBody>
          <a:bodyPr>
            <a:normAutofit/>
          </a:bodyPr>
          <a:lstStyle/>
          <a:p>
            <a:r>
              <a:rPr lang="en-US" dirty="0" smtClean="0"/>
              <a:t>Watch Chapter 3 of the video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800" b="1" dirty="0" smtClean="0"/>
              <a:t>Discussion/Review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Does everyone have the same feelings about sex?  </a:t>
            </a:r>
          </a:p>
          <a:p>
            <a:pPr lvl="1"/>
            <a:r>
              <a:rPr lang="en-US" dirty="0" smtClean="0"/>
              <a:t>No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Who can make you have sex?</a:t>
            </a:r>
          </a:p>
          <a:p>
            <a:pPr lvl="1"/>
            <a:r>
              <a:rPr lang="en-US" dirty="0" smtClean="0"/>
              <a:t>Nobody can make you have sex.  If someone touches you in a private area and you don’t want them to tell an adult!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Is sex public or private?  </a:t>
            </a:r>
          </a:p>
          <a:p>
            <a:pPr lvl="1"/>
            <a:r>
              <a:rPr lang="en-US" dirty="0" smtClean="0"/>
              <a:t>Private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Who can I talk to about sex?</a:t>
            </a:r>
          </a:p>
          <a:p>
            <a:pPr lvl="1"/>
            <a:r>
              <a:rPr lang="en-US" dirty="0" smtClean="0"/>
              <a:t>Parents, doctor, trusted adult.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Is talking about sex in public okay?</a:t>
            </a:r>
          </a:p>
          <a:p>
            <a:pPr lvl="1"/>
            <a:r>
              <a:rPr lang="en-US" dirty="0" smtClean="0"/>
              <a:t>Exception – during this lesson it is okay to ask questions about sex.</a:t>
            </a:r>
          </a:p>
        </p:txBody>
      </p:sp>
    </p:spTree>
    <p:extLst>
      <p:ext uri="{BB962C8B-B14F-4D97-AF65-F5344CB8AC3E}">
        <p14:creationId xmlns:p14="http://schemas.microsoft.com/office/powerpoint/2010/main" val="6353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The Makings of a Baby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529862"/>
            <a:ext cx="4420750" cy="4642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Workbook page 11</a:t>
            </a:r>
          </a:p>
          <a:p>
            <a:pPr marL="0" indent="0">
              <a:buNone/>
            </a:pPr>
            <a:r>
              <a:rPr lang="en-US" dirty="0" smtClean="0"/>
              <a:t>Describe and label the path of the sperm and the egg.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During sex, sperm enters the vagina.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The sperm travels (swims) from the vagina to the uterus and then the fallopian tubes.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The sperm meets with the egg.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If the sperm fertilizes the egg, the woman is now pregnant.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The egg will grow in the uterus and the baby born in about 9 months.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502" y="1694149"/>
            <a:ext cx="3749259" cy="4851983"/>
          </a:xfrm>
        </p:spPr>
      </p:pic>
      <p:sp>
        <p:nvSpPr>
          <p:cNvPr id="6" name="TextBox 5"/>
          <p:cNvSpPr txBox="1"/>
          <p:nvPr/>
        </p:nvSpPr>
        <p:spPr>
          <a:xfrm>
            <a:off x="9363808" y="4763674"/>
            <a:ext cx="79130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vagina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9355016" y="4778207"/>
            <a:ext cx="193430" cy="75147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825154" y="4448908"/>
            <a:ext cx="74892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Sperm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8327376" y="3745523"/>
            <a:ext cx="814755" cy="703385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075985" y="4273062"/>
            <a:ext cx="7216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uterus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9355016" y="3604846"/>
            <a:ext cx="846989" cy="760079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173635" y="2492532"/>
            <a:ext cx="57419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tube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10568354" y="2751992"/>
            <a:ext cx="100837" cy="167054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58234" y="2562870"/>
            <a:ext cx="194155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Egg and sperm meet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>
            <a:stCxn id="19" idx="3"/>
          </p:cNvCxnSpPr>
          <p:nvPr/>
        </p:nvCxnSpPr>
        <p:spPr>
          <a:xfrm>
            <a:off x="9799791" y="2719836"/>
            <a:ext cx="513586" cy="260546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57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6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– Good Rules About Sex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b="1" u="sng" dirty="0" smtClean="0"/>
              <a:t>Discussion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 smtClean="0"/>
              <a:t>Workbook </a:t>
            </a:r>
            <a:r>
              <a:rPr lang="en-US" smtClean="0"/>
              <a:t>page 12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Why are these rules about sex so important?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03" y="1627431"/>
            <a:ext cx="3511866" cy="4544769"/>
          </a:xfrm>
        </p:spPr>
      </p:pic>
    </p:spTree>
    <p:extLst>
      <p:ext uri="{BB962C8B-B14F-4D97-AF65-F5344CB8AC3E}">
        <p14:creationId xmlns:p14="http://schemas.microsoft.com/office/powerpoint/2010/main" val="381806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Your Body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a boy’s private parts?</a:t>
            </a:r>
            <a:endParaRPr lang="en-US" dirty="0"/>
          </a:p>
          <a:p>
            <a:r>
              <a:rPr lang="en-US" dirty="0" smtClean="0"/>
              <a:t>Where is the pubic area?</a:t>
            </a:r>
          </a:p>
          <a:p>
            <a:r>
              <a:rPr lang="en-US" dirty="0" smtClean="0"/>
              <a:t>Where is the penis?</a:t>
            </a:r>
            <a:endParaRPr lang="en-US" dirty="0"/>
          </a:p>
          <a:p>
            <a:r>
              <a:rPr lang="en-US" dirty="0" smtClean="0"/>
              <a:t>What are some of the changes that happen to boys during puberty?</a:t>
            </a:r>
          </a:p>
          <a:p>
            <a:r>
              <a:rPr lang="en-US" dirty="0" smtClean="0"/>
              <a:t>Where does sperm come from?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079" y="1622812"/>
            <a:ext cx="3733491" cy="4831576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/>
              <a:t>A Boys Body</a:t>
            </a:r>
            <a:endParaRPr lang="en-US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Draw a line from the word to the correct body part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Once reviewed student should draw underwear or a swimsuit over the boy’s private parts. 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2959669" y="2452255"/>
            <a:ext cx="964276" cy="8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959669" y="2460568"/>
            <a:ext cx="964276" cy="1487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2959669" y="2585258"/>
            <a:ext cx="964276" cy="141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959669" y="2788241"/>
            <a:ext cx="964276" cy="13681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3117273" y="2934393"/>
            <a:ext cx="806672" cy="33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117273" y="2967644"/>
            <a:ext cx="806672" cy="14464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2842953" y="2734888"/>
            <a:ext cx="1080992" cy="469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42" idx="6"/>
          </p:cNvCxnSpPr>
          <p:nvPr/>
        </p:nvCxnSpPr>
        <p:spPr>
          <a:xfrm flipH="1" flipV="1">
            <a:off x="3075710" y="3106886"/>
            <a:ext cx="848235" cy="365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2684674" y="2971804"/>
            <a:ext cx="391036" cy="270163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3017687" y="3113796"/>
            <a:ext cx="964277" cy="577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2959669" y="3164203"/>
            <a:ext cx="964276" cy="7843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3075711" y="3790604"/>
            <a:ext cx="865051" cy="426956"/>
          </a:xfrm>
          <a:prstGeom prst="straightConnector1">
            <a:avLst/>
          </a:prstGeom>
          <a:ln w="9525">
            <a:solidFill>
              <a:srgbClr val="0070C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3088264" y="4217560"/>
            <a:ext cx="835681" cy="1129910"/>
          </a:xfrm>
          <a:prstGeom prst="straightConnector1">
            <a:avLst/>
          </a:prstGeom>
          <a:ln w="9525">
            <a:solidFill>
              <a:srgbClr val="0070C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2959669" y="4433458"/>
            <a:ext cx="964276" cy="48462"/>
          </a:xfrm>
          <a:prstGeom prst="straightConnector1">
            <a:avLst/>
          </a:prstGeom>
          <a:ln w="9525">
            <a:solidFill>
              <a:schemeClr val="tx2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2959669" y="4695540"/>
            <a:ext cx="964277" cy="17776"/>
          </a:xfrm>
          <a:prstGeom prst="straightConnector1">
            <a:avLst/>
          </a:prstGeom>
          <a:ln w="9525">
            <a:solidFill>
              <a:schemeClr val="accent5">
                <a:lumMod val="40000"/>
                <a:lumOff val="60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 flipV="1">
            <a:off x="2919930" y="4782515"/>
            <a:ext cx="1043753" cy="188496"/>
          </a:xfrm>
          <a:prstGeom prst="straightConnector1">
            <a:avLst/>
          </a:prstGeom>
          <a:ln w="9525">
            <a:solidFill>
              <a:srgbClr val="7030A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19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10430"/>
            <a:ext cx="9146380" cy="1020762"/>
          </a:xfrm>
        </p:spPr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63" y="1595830"/>
            <a:ext cx="3838072" cy="4966917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/>
              <a:t>A Boy’s Body Changes</a:t>
            </a:r>
            <a:endParaRPr lang="en-US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</a:t>
            </a:r>
            <a:r>
              <a:rPr lang="en-US" b="1" dirty="0" smtClean="0"/>
              <a:t>6</a:t>
            </a:r>
            <a:endParaRPr lang="en-US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Discuss puberty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changes take place?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changes are the same between boys and girls?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Activity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Students should identify changes to Josh.  </a:t>
            </a:r>
          </a:p>
        </p:txBody>
      </p:sp>
    </p:spTree>
    <p:extLst>
      <p:ext uri="{BB962C8B-B14F-4D97-AF65-F5344CB8AC3E}">
        <p14:creationId xmlns:p14="http://schemas.microsoft.com/office/powerpoint/2010/main" val="26965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What is Sperm?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2811" y="2286000"/>
            <a:ext cx="4842820" cy="380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/>
              <a:t>Definitions</a:t>
            </a:r>
            <a:endParaRPr lang="en-US" sz="2800" dirty="0" smtClean="0"/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Testicles – one of the two male reproductive organs located in the scrotum that produce sperm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Penis – the part of the body males and male animals use for sex.  The penis is also used for urination.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Sperm – a cell produced by the testicles.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21" y="2286000"/>
            <a:ext cx="4418013" cy="3313509"/>
          </a:xfrm>
        </p:spPr>
      </p:pic>
    </p:spTree>
    <p:extLst>
      <p:ext uri="{BB962C8B-B14F-4D97-AF65-F5344CB8AC3E}">
        <p14:creationId xmlns:p14="http://schemas.microsoft.com/office/powerpoint/2010/main" val="261199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3869" y="1905000"/>
            <a:ext cx="10032023" cy="2667000"/>
          </a:xfrm>
        </p:spPr>
        <p:txBody>
          <a:bodyPr/>
          <a:lstStyle/>
          <a:p>
            <a:r>
              <a:rPr lang="en-US" dirty="0" smtClean="0"/>
              <a:t>Chapter 2 – A Woman’s Body</a:t>
            </a:r>
            <a:br>
              <a:rPr lang="en-US" dirty="0" smtClean="0"/>
            </a:br>
            <a:r>
              <a:rPr lang="en-US" dirty="0" smtClean="0"/>
              <a:t>Girls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12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 – A Woman’s 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811" y="1580605"/>
            <a:ext cx="9146382" cy="4963885"/>
          </a:xfrm>
        </p:spPr>
        <p:txBody>
          <a:bodyPr>
            <a:normAutofit/>
          </a:bodyPr>
          <a:lstStyle/>
          <a:p>
            <a:r>
              <a:rPr lang="en-US" dirty="0" smtClean="0"/>
              <a:t>How does a girl start to look more like a woman during puberty?</a:t>
            </a:r>
          </a:p>
          <a:p>
            <a:r>
              <a:rPr lang="en-US" dirty="0" smtClean="0"/>
              <a:t>What might a girl wear as she develops breasts?</a:t>
            </a:r>
          </a:p>
          <a:p>
            <a:r>
              <a:rPr lang="en-US" dirty="0" smtClean="0"/>
              <a:t>What changes happen that other people may not see?</a:t>
            </a:r>
          </a:p>
          <a:p>
            <a:r>
              <a:rPr lang="en-US" dirty="0" smtClean="0"/>
              <a:t>What happens during a menstrual period?</a:t>
            </a:r>
          </a:p>
          <a:p>
            <a:r>
              <a:rPr lang="en-US" dirty="0" smtClean="0"/>
              <a:t>Do all women have periods?</a:t>
            </a:r>
          </a:p>
          <a:p>
            <a:r>
              <a:rPr lang="en-US" dirty="0" smtClean="0"/>
              <a:t>What parts inside a woman’s body make it possible for her to have a baby?</a:t>
            </a:r>
          </a:p>
        </p:txBody>
      </p:sp>
    </p:spTree>
    <p:extLst>
      <p:ext uri="{BB962C8B-B14F-4D97-AF65-F5344CB8AC3E}">
        <p14:creationId xmlns:p14="http://schemas.microsoft.com/office/powerpoint/2010/main" val="84493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Activity 1 – Puberty Happens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Changes during puberty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522810" y="2819400"/>
            <a:ext cx="4417702" cy="3669323"/>
          </a:xfrm>
        </p:spPr>
        <p:txBody>
          <a:bodyPr>
            <a:normAutofit/>
          </a:bodyPr>
          <a:lstStyle/>
          <a:p>
            <a:pPr marL="822960" lvl="1" indent="-457200">
              <a:buFont typeface="+mj-lt"/>
              <a:buAutoNum type="arabicPeriod"/>
            </a:pPr>
            <a:r>
              <a:rPr lang="en-US" sz="2200" dirty="0" smtClean="0"/>
              <a:t>Grow taller (both</a:t>
            </a:r>
            <a:r>
              <a:rPr lang="en-US" sz="2200" dirty="0" smtClean="0"/>
              <a:t>)</a:t>
            </a:r>
          </a:p>
          <a:p>
            <a:pPr marL="822960" lvl="1" indent="-457200">
              <a:buFont typeface="+mj-lt"/>
              <a:buAutoNum type="arabicPeriod"/>
            </a:pPr>
            <a:endParaRPr lang="en-US" sz="2200" dirty="0" smtClean="0"/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Pimples or acne (both)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Mood swings (both)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Growth of body hair (both</a:t>
            </a:r>
            <a:r>
              <a:rPr lang="en-US" sz="2200" dirty="0" smtClean="0"/>
              <a:t>)</a:t>
            </a:r>
          </a:p>
          <a:p>
            <a:pPr marL="880110" lvl="1" indent="-514350">
              <a:buFont typeface="+mj-lt"/>
              <a:buAutoNum type="arabicPeriod"/>
            </a:pPr>
            <a:endParaRPr lang="en-US" dirty="0"/>
          </a:p>
          <a:p>
            <a:pPr marL="880110" lvl="1" indent="-514350">
              <a:buFont typeface="+mj-lt"/>
              <a:buAutoNum type="arabicPeriod"/>
            </a:pPr>
            <a:endParaRPr lang="en-US" dirty="0" smtClean="0"/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Growth of  breasts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Menstruating (getting a period)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Ways to help changes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Eat foods that are good for you, rest and exercises every day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Wash your face every day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Talk with a  friend or caring adult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Hair Growth</a:t>
            </a:r>
          </a:p>
          <a:p>
            <a:pPr marL="758952" lvl="1" indent="-457200">
              <a:buFont typeface="+mj-lt"/>
              <a:buAutoNum type="alphaLcParenR"/>
            </a:pPr>
            <a:r>
              <a:rPr lang="en-US" dirty="0" smtClean="0"/>
              <a:t>Boys – shave face</a:t>
            </a:r>
          </a:p>
          <a:p>
            <a:pPr marL="758952" lvl="1" indent="-457200">
              <a:buFont typeface="+mj-lt"/>
              <a:buAutoNum type="alphaLcParenR"/>
            </a:pPr>
            <a:r>
              <a:rPr lang="en-US" dirty="0" smtClean="0"/>
              <a:t>Girls – shave underarms and legs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Girls wear a bra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Girls wear a sanitary pad</a:t>
            </a:r>
            <a:endParaRPr lang="en-US" sz="2200" dirty="0"/>
          </a:p>
        </p:txBody>
      </p:sp>
      <p:sp>
        <p:nvSpPr>
          <p:cNvPr id="27650" name="AutoShape 2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652" name="AutoShape 4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20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A Woman’s Body (outside)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687698"/>
            <a:ext cx="4420750" cy="465155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A Woman’s Body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7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Draw a line from the word to the correct body part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Once reviewed student should draw underwear or a swimsuit over the </a:t>
            </a:r>
            <a:r>
              <a:rPr lang="en-US" dirty="0" smtClean="0"/>
              <a:t>girl’s </a:t>
            </a:r>
            <a:r>
              <a:rPr lang="en-US" dirty="0"/>
              <a:t>private parts. </a:t>
            </a: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Discussion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When is it okay for a female’s breast to not  be covered?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Female babies and small children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Woman breastfeeding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357" y="1687698"/>
            <a:ext cx="3752997" cy="4856820"/>
          </a:xfrm>
        </p:spPr>
      </p:pic>
      <p:cxnSp>
        <p:nvCxnSpPr>
          <p:cNvPr id="5" name="Straight Arrow Connector 4"/>
          <p:cNvCxnSpPr/>
          <p:nvPr/>
        </p:nvCxnSpPr>
        <p:spPr>
          <a:xfrm flipH="1">
            <a:off x="8027377" y="3683977"/>
            <a:ext cx="448408" cy="26377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8018585" y="4088423"/>
            <a:ext cx="395653" cy="87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7675685" y="4088424"/>
            <a:ext cx="351692" cy="404446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9003323" y="4246685"/>
            <a:ext cx="703385" cy="158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92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board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Blackboard" id="{AD7CA26C-312A-40DD-980D-F3529C468B21}" vid="{2C7B7749-259F-47AA-BCDA-42124185C1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Blackboard</Template>
  <TotalTime>298</TotalTime>
  <Words>884</Words>
  <Application>Microsoft Office PowerPoint</Application>
  <PresentationFormat>Widescreen</PresentationFormat>
  <Paragraphs>131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Consolas</vt:lpstr>
      <vt:lpstr>Corbel</vt:lpstr>
      <vt:lpstr>Blackboard</vt:lpstr>
      <vt:lpstr>Chapter 1 – Girls’ Bodies Girls Day</vt:lpstr>
      <vt:lpstr>Chapter 1 – Your Body</vt:lpstr>
      <vt:lpstr>Chapter 1 Activity</vt:lpstr>
      <vt:lpstr>Chapter 1 Activity</vt:lpstr>
      <vt:lpstr>Chapter 1 – What is Sperm?</vt:lpstr>
      <vt:lpstr>Chapter 2 – A Woman’s Body Girls Day</vt:lpstr>
      <vt:lpstr>Chapter 2 – A Woman’s Body</vt:lpstr>
      <vt:lpstr>Activity 1 – Puberty Happens</vt:lpstr>
      <vt:lpstr>Activity 2 – A Woman’s Body (outside)</vt:lpstr>
      <vt:lpstr>Activity 3 – A Woman’s Body (In Between)</vt:lpstr>
      <vt:lpstr>Activity 3 – A Woman’s Body (In Between)</vt:lpstr>
      <vt:lpstr>Activity 4 – A Woman’s Body (Inside)</vt:lpstr>
      <vt:lpstr>Chapter 3 – Where Do Babies Come From?</vt:lpstr>
      <vt:lpstr>Activity 1 – Defining Sex and Feelings</vt:lpstr>
      <vt:lpstr>Activity 2 – The Makings of a Baby</vt:lpstr>
      <vt:lpstr>Activity 3 – Good Rules About Sex</vt:lpstr>
    </vt:vector>
  </TitlesOfParts>
  <Company>Washoe County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– Your Body Boys Day</dc:title>
  <dc:creator>Hunter, Russell</dc:creator>
  <cp:lastModifiedBy>Hunter, Russell</cp:lastModifiedBy>
  <cp:revision>38</cp:revision>
  <dcterms:created xsi:type="dcterms:W3CDTF">2016-09-01T20:14:32Z</dcterms:created>
  <dcterms:modified xsi:type="dcterms:W3CDTF">2016-09-21T22:55:42Z</dcterms:modified>
</cp:coreProperties>
</file>